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fcontact.com/20101224/3_kraev.htm" TargetMode="External"/><Relationship Id="rId2" Type="http://schemas.openxmlformats.org/officeDocument/2006/relationships/hyperlink" Target="http://linc.com.ua/documents/storage/Spa_Market_Research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ТОП 10 кращих курортів світу (ФОТО) - КОРДОН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7852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060848"/>
            <a:ext cx="7792548" cy="172819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Дисципліна вільного вибору студента</a:t>
            </a:r>
            <a:r>
              <a:rPr lang="uk-UA" sz="2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uk-UA" sz="2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uk-UA" sz="4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“Основи курортної справи </a:t>
            </a:r>
            <a: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sz="48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4365104"/>
            <a:ext cx="5616624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Готельно-ресторанна справа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 знань 24 Сфера обслуговування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Рангироа (Rangiroa) – острова архипелага Туамоту, Французская Полинезия —  JuicyWorl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66" y="188640"/>
            <a:ext cx="8802774" cy="64087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2255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046797"/>
            <a:ext cx="8085584" cy="2125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навчальної дисципліни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 формування спеціальних професійних знань у студентів з теоретичних засад курортології, особливостей використання природно-кліматичних і санаторно-рекреаційних ресурсів курортів у курортній справі, організація санаторно-курортного лікування в Україні та світі.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356992"/>
            <a:ext cx="8085584" cy="2956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90825" algn="l"/>
              </a:tabLst>
            </a:pPr>
            <a:r>
              <a:rPr lang="uk-UA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курсу: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формування знань про теоретичні засади ефективного функціонування закладів курортного бізнесу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Практичні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-Roman"/>
                <a:cs typeface="Times New Roman" panose="02020603050405020304" pitchFamily="18" charset="0"/>
              </a:rPr>
              <a:t>формування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практичних навичок та вмінь з організації обслуговування туристів курортними послугами, розвиток практичних навичок для прийняття управлінських рішень щодо підвищення ефективності діяльності курортних закладів.</a:t>
            </a:r>
            <a:endParaRPr lang="ru-RU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290" y="9961"/>
            <a:ext cx="8229600" cy="764704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Компетенції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834444"/>
            <a:ext cx="8352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4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4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4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практичних</a:t>
            </a:r>
            <a:r>
              <a:rPr lang="ru-RU" sz="4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ситуаціях</a:t>
            </a:r>
            <a:r>
              <a:rPr lang="ru-RU" sz="4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en-US" sz="48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4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4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4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безпечної</a:t>
            </a:r>
            <a:r>
              <a:rPr lang="ru-RU" sz="4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4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прагнення</a:t>
            </a:r>
            <a:r>
              <a:rPr lang="ru-RU" sz="4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4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sz="4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4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4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48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Турагенція &quot;Мандри-Подорожі&quot; Найкращі курорти Туреччини Турагенція  &quot;Мандри-Подорожі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78117" cy="64087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Теми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471541"/>
            <a:ext cx="8229600" cy="4465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Курорти – провідний сегмент індустрії туризму 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Історія розвитку санаторно-курортної справи 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Основи медичної кліматології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Основи бальнеології та бальнеотехніки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Основи грязелікування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Лікування глиною в курортній практиці.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Термотерапія в санаторно-курортному лікування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Управління санаторно-курортними закладами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729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96344" y="597080"/>
            <a:ext cx="4572000" cy="5459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 література </a:t>
            </a:r>
            <a:endParaRPr lang="ru-RU" sz="2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1864" y="1142999"/>
            <a:ext cx="8640960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Сокол Т.Г. Організація обслуговування в готелях і туристичних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комплексах /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Т.Г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Сокол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К. : Альтерпрес, 2009. - 447 с.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Фоменко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 В. Рекреаційні ресурси та курортологія : навч. посібник / В. Н. Фоменко. – К.: Центр навчальної літератури, 2007. – 312 с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1864" y="2427188"/>
            <a:ext cx="8640960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lvl="0" indent="-363538" algn="just">
              <a:lnSpc>
                <a:spcPct val="115000"/>
              </a:lnSpc>
              <a:spcAft>
                <a:spcPts val="0"/>
              </a:spcAf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	Закон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 «Про курорти» від 05 жовтня 2000 р. № 2026-ІІІ із змінами і доповненнями, внесеними Законом України від 19 січня 2006 року N 3370-IV [Електронний ресурс]. – Режим доступу: http://tourlib.net/zakon/concept2.htm.</a:t>
            </a:r>
            <a:endParaRPr lang="ru-RU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9904" y="3473994"/>
            <a:ext cx="8640960" cy="295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449263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Загальне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положення про санаторно-курортний заклад: Постанова Кабінету міністрів України від 11 липня 2001 р. №805: [Електронний ресурс] // Законодавство України. - Режим доступу: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zakon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rada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gov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ua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laws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/805-2001-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449263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	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Рутинський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Рекреалогія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основами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курортології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Ч. І.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засади: Курс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лекцій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За ред. М.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Мальської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Львів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Фенікс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2004. -68 с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449263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	</a:t>
            </a:r>
            <a:r>
              <a:rPr lang="uk-UA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Рутинський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 Класифікація та типологія курортів // Вісник Львів. ун-ту. Серія географічна. - 2007. - Вип.34. - С.236-246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449263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	Фоменко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Н.В. Рекреаційні ресурси та курортологія. Навчальний посібник. К.: Центр навчальної літератури, 2007. – 312 с.</a:t>
            </a:r>
            <a:endParaRPr lang="ru-RU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2942" y="260648"/>
            <a:ext cx="1634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  <a:tabLst>
                <a:tab pos="4122738" algn="l"/>
              </a:tabLst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Додаткова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052736"/>
            <a:ext cx="8640960" cy="5168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342900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	Вивчення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потенційних ринків для Спа-лікувального туристичного сектору Криму [Електронний ресурс]. – Режим </a:t>
            </a:r>
            <a:r>
              <a:rPr lang="uk-UA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доступу:</a:t>
            </a:r>
            <a:r>
              <a:rPr lang="uk-UA" u="sng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://linc.com.ua/documents/storage/Spa_Market_Research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457200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	Курорти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санаторії України [Електронний ресурс]. – Режим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доступу:</a:t>
            </a:r>
            <a:r>
              <a:rPr lang="ru-RU" sz="1400" dirty="0" smtClean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://sankurort.ua/.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457200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	Менеджмент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 санаторно-курортних закладів [Електронний ресурс]. –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Режим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доступу: 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http://www.confcontact.com/20101224/3_kraev.htm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342900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	Атлас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ДНВП "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Картографія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", 2002 -192 с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342900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	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Бабинец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А.Е., Гордиенко Е.Е., Денисова В.Р. Лечебные минеральные воды и курорты Украины. - К.: Изд-во АН УССР, 1963. - 366 с.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342900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	Влащенко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Н.М. Закономірності економічного розвитку регіонального санаторно-курортного комплексу: [Електронний ресурс] / Н.М. Влащенко. - Режим доступу: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tourlib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statti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ukr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vlaschenko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342900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	Загальне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положення про санаторно-курортний заклад: Постанова Кабінету міністрів України від 11 липня 2001 р. №805: [Електронний ресурс] // Законодавство України. - Режим доступу: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zakon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rada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gov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ua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laws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/805-2001-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35366" y="260648"/>
            <a:ext cx="25921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  <a:tabLst>
                <a:tab pos="4122738" algn="l"/>
              </a:tabLst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Інтернет-ресурси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87745148"/>
              </p:ext>
            </p:extLst>
          </p:nvPr>
        </p:nvGraphicFramePr>
        <p:xfrm>
          <a:off x="395536" y="1196752"/>
          <a:ext cx="4978400" cy="487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78400">
                  <a:extLst>
                    <a:ext uri="{9D8B030D-6E8A-4147-A177-3AD203B41FA5}">
                      <a16:colId xmlns="" xmlns:a16="http://schemas.microsoft.com/office/drawing/2014/main" val="2897716809"/>
                    </a:ext>
                  </a:extLst>
                </a:gridCol>
              </a:tblGrid>
              <a:tr h="14922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www.tourspravka.kiev.ua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40633955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www.sputnikukraine.com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44277278"/>
                  </a:ext>
                </a:extLst>
              </a:tr>
              <a:tr h="14795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www.kurort.com.ua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12920467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www.iteexhibitions.com/travel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82524851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www.wk.or.at/bsft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652706094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www.oebb.at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8973696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www.vienaairport.com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39420570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www.austriatourism.at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197606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www.worldspan.com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094005960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www.odissev.kiev.ua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77994185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www.library.online.kr.ua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562512669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www.hottour.com.ua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148257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www.leisureplanet.com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739097870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www.travelnow.com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8867166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www.expedia.com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735119577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www.travelocitv.com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749926315"/>
                  </a:ext>
                </a:extLst>
              </a:tr>
            </a:tbl>
          </a:graphicData>
        </a:graphic>
      </p:graphicFrame>
      <p:pic>
        <p:nvPicPr>
          <p:cNvPr id="3074" name="Picture 2" descr="Найпопулярніші курорти Греції - Везувій Тревел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457" y="1183184"/>
            <a:ext cx="3681940" cy="23835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Radio Romania International - Бальнеологічні курорти Румунії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9000" y="3776809"/>
            <a:ext cx="3768353" cy="23112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2795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Водолій - чиста вода від чистого сердця - Водні курорти України: де  відпочити і оздоровитис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792937" cy="5832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00409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277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Дисципліна вільного вибору студента “Основи курортної справи ”</vt:lpstr>
      <vt:lpstr>Мета дисципліни</vt:lpstr>
      <vt:lpstr>Компетенції</vt:lpstr>
      <vt:lpstr>Слайд 4</vt:lpstr>
      <vt:lpstr>Теми дисципліни</vt:lpstr>
      <vt:lpstr>Список рекомендованих джерел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вільного вибору студента “Історія туризму”</dc:title>
  <dc:creator>Егор</dc:creator>
  <cp:lastModifiedBy>iyudin</cp:lastModifiedBy>
  <cp:revision>26</cp:revision>
  <dcterms:created xsi:type="dcterms:W3CDTF">2020-06-07T08:21:14Z</dcterms:created>
  <dcterms:modified xsi:type="dcterms:W3CDTF">2021-01-22T09:13:54Z</dcterms:modified>
</cp:coreProperties>
</file>